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59" r:id="rId5"/>
    <p:sldId id="270" r:id="rId6"/>
    <p:sldId id="271" r:id="rId7"/>
    <p:sldId id="258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80AC8-49A6-417E-BCBD-002C7408F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1D94FF-37CE-43C7-ADCF-7922635AA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DC90D6-0E38-40EF-87D5-AAB4C6C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C4471C-BFA8-46E1-A679-68C1020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05C3D3-7960-42BC-8DD1-5082D016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75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DC51A-D083-40CC-A3B1-B265ADA1D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EF16D7-F224-42FF-B115-34FAA39F2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BE1B24-B8B8-43FD-BD8D-7563C68F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5BA5B2-AC9F-4084-8E26-BF6BA35EB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7C1711-C85B-4DA5-B9D9-E5F5C60F1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47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75C451F-EEAA-47C9-BF80-2DE663B11D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AF2011-E364-448F-9332-AEE5CDC3DE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31A458-DFF1-4B6A-92F2-196CB2D8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F2473-A87A-424C-B38E-637429140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145916-8FF3-4939-AEF4-F39605BE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37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4EDC3-B6B7-45AD-B09C-A8CDBC9F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E34996-35B6-4FCB-BB67-4B3047C6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00FF4A-848F-4048-8202-864B531C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1F898-A995-4501-9F5C-F96154A1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2D1F27-3FB2-4683-8182-B5448CA9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4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27A7CA-B6B4-4CD5-830D-DE3BC4AB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E8315-69ED-439F-9D44-FF2AA38C9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97A491-AFB6-49E3-8FF2-B636155B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84B1C2-9B48-4D7F-BEBE-D9516AD6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1185A-FEBD-43F7-AA3D-6B06B5554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03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E0D5E8-3F6F-4D20-AF9C-4246CF99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84A52A-7059-43D3-A46C-E95525A04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41EFFB5-A411-4187-BFA1-6B1C612F5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F8C0C1-5573-4671-A9E8-ACA2F32B5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56BF5B-8E9B-4B4D-99F8-D7341A0BD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3EF51-5B31-4E55-83E1-AE43E875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610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4ADA4-7875-4098-9E22-F93BF057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6DA7B5-E761-4E65-99D1-C1DFE7487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652C67-0CDC-4F26-960E-B36BCC57D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F4B631-FC71-471D-AB1C-5ECB9F45A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187A1E-1BEB-456A-ABBF-517FEAF8F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BED026-0EFA-4768-996A-27924EDBE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7E8D81-A6C1-49DE-9BDF-97D89E15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701ED0-DD08-4BCA-9151-95F74BBC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14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CAA382-DB63-4127-AA11-BF393448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39BB6F-2380-4F6D-96DA-813C81F24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D8031A-7366-4FB1-9017-9BE45B088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9F58FD-E7C8-4563-8EE5-3906A328B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45D4B7-FC72-4431-9501-3F27184D9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AF3BB-0992-417B-89F6-0AF95E68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801C7C-59F7-4DF4-9C61-609CBE73B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4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675F9A-7C57-4463-B4D4-BCBB055A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279895-7557-4231-88C5-DD7A04FAC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1BA428B-CC85-49E1-BFC2-D6CBDF054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F98272A-0149-4A18-9636-44FB8E7D6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FE0192-2588-4295-8E24-D16D112E2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ECD67F-885A-4F8A-B009-5D7A2ED5C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81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9587EA-68F4-43D4-83B5-E0C617CB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7509AF5-41EA-42DE-9E70-1845E10E2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F897A4-B1EA-45D3-AFAA-20EDECCA7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F90B51-19B7-4965-AB05-B463CFE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1C9F38-809A-4F44-B87E-BC390DAD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4A674-41B5-4416-A1F7-83C70387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13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18E257F-3D97-4475-9389-32AE1F87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5B6530-8787-4417-AD92-B619F67E9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02F16-7002-427D-A0C7-81BE7548A9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DA18A-D03D-4883-965D-66FF379B103F}" type="datetimeFigureOut">
              <a:rPr lang="fr-FR" smtClean="0"/>
              <a:t>31/10/2024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3940533-045E-46E1-9F3C-4790D16FA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A32800-E9AF-4883-B9E8-5EA54D9DE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C7547-4C31-4753-8381-0A04D9DE7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19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moutons (à partir de 5 ans)</a:t>
            </a:r>
            <a:endParaRPr lang="fr-FR" sz="3200" dirty="0"/>
          </a:p>
          <a:p>
            <a:pPr fontAlgn="base"/>
            <a:r>
              <a:rPr lang="fr-FR" sz="3200" i="1" dirty="0"/>
              <a:t>Cinq moutons sont dans la ferme.</a:t>
            </a:r>
          </a:p>
          <a:p>
            <a:pPr fontAlgn="base"/>
            <a:r>
              <a:rPr lang="fr-FR" sz="3200" i="1" dirty="0"/>
              <a:t>Voici les moutons qui sont dans le pré.</a:t>
            </a:r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r>
              <a:rPr lang="fr-FR" sz="3200" b="1" i="1" dirty="0"/>
              <a:t>Combien de moutons y a-t-il en tout ?</a:t>
            </a:r>
            <a:endParaRPr lang="fr-FR" sz="3200" i="1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 6" descr="Moutons, Chat Noir, Collines, Paysage">
            <a:extLst>
              <a:ext uri="{FF2B5EF4-FFF2-40B4-BE49-F238E27FC236}">
                <a16:creationId xmlns:a16="http://schemas.microsoft.com/office/drawing/2014/main" id="{3A0DC5F5-9AF0-4C99-998F-1D901C60A5E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965417" y="2641192"/>
            <a:ext cx="4868475" cy="34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8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chevaux (à partir de 4 ans)</a:t>
            </a:r>
            <a:endParaRPr lang="fr-FR" sz="3200" dirty="0"/>
          </a:p>
          <a:p>
            <a:pPr fontAlgn="base"/>
            <a:r>
              <a:rPr lang="fr-FR" sz="3200" i="1" dirty="0"/>
              <a:t>Voici les chevaux qui sont dans le pré.</a:t>
            </a:r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endParaRPr lang="fr-FR" sz="3200" i="1" dirty="0"/>
          </a:p>
          <a:p>
            <a:pPr fontAlgn="base"/>
            <a:r>
              <a:rPr lang="fr-FR" sz="3200" i="1" dirty="0"/>
              <a:t>Dans la ferme il y a trois autres chevaux.</a:t>
            </a:r>
            <a:endParaRPr lang="fr-FR" sz="3200" dirty="0"/>
          </a:p>
          <a:p>
            <a:r>
              <a:rPr lang="fr-FR" sz="3200" b="1" i="1" dirty="0"/>
              <a:t>Combien de chevaux y a-t-il en tout ?</a:t>
            </a:r>
            <a:endParaRPr lang="fr-FR" sz="4800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 7" descr="Ai Généré, Les Chevaux, Châtaigne">
            <a:extLst>
              <a:ext uri="{FF2B5EF4-FFF2-40B4-BE49-F238E27FC236}">
                <a16:creationId xmlns:a16="http://schemas.microsoft.com/office/drawing/2014/main" id="{75B6338D-40C3-4886-90E6-75945A9DBBD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025951" y="1580666"/>
            <a:ext cx="4807941" cy="36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3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2">
                <a:lumMod val="40000"/>
                <a:lumOff val="60000"/>
              </a:schemeClr>
            </a:gs>
            <a:gs pos="83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58108" y="314264"/>
            <a:ext cx="116890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1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vaches (avant 4 ans)</a:t>
            </a:r>
            <a:endParaRPr lang="fr-FR" sz="3200" dirty="0"/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7" name="Image 6" descr="Logo, Nature, Campagne, Paysage, Animaux">
            <a:extLst>
              <a:ext uri="{FF2B5EF4-FFF2-40B4-BE49-F238E27FC236}">
                <a16:creationId xmlns:a16="http://schemas.microsoft.com/office/drawing/2014/main" id="{D5CA549F-1C16-4A54-89C4-8C7443F0100F}"/>
              </a:ext>
            </a:extLst>
          </p:cNvPr>
          <p:cNvPicPr/>
          <p:nvPr/>
        </p:nvPicPr>
        <p:blipFill>
          <a:blip r:embed="rId3"/>
          <a:srcRect l="15971" t="2914" r="8290" b="23864"/>
          <a:stretch>
            <a:fillRect/>
          </a:stretch>
        </p:blipFill>
        <p:spPr bwMode="auto">
          <a:xfrm>
            <a:off x="5245592" y="1748246"/>
            <a:ext cx="6588300" cy="43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vaches dans le pré (à partir de 5 ans)</a:t>
            </a:r>
            <a:endParaRPr lang="fr-FR" sz="3200" dirty="0"/>
          </a:p>
          <a:p>
            <a:pPr fontAlgn="base"/>
            <a:r>
              <a:rPr lang="fr-FR" sz="3200" i="1" dirty="0"/>
              <a:t>Il y a cinq vaches dans le pré. Voici celles que le fermier va rentrer dans l’étable</a:t>
            </a:r>
            <a:r>
              <a:rPr lang="fr-FR" sz="3200" dirty="0"/>
              <a:t>.</a:t>
            </a:r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r>
              <a:rPr lang="fr-FR" sz="3200" b="1" i="1" dirty="0"/>
              <a:t>Combien de vaches seront encore dans le pré ?</a:t>
            </a:r>
            <a:endParaRPr lang="fr-FR" sz="3200" dirty="0"/>
          </a:p>
        </p:txBody>
      </p:sp>
      <p:pic>
        <p:nvPicPr>
          <p:cNvPr id="8" name="Image3">
            <a:extLst>
              <a:ext uri="{FF2B5EF4-FFF2-40B4-BE49-F238E27FC236}">
                <a16:creationId xmlns:a16="http://schemas.microsoft.com/office/drawing/2014/main" id="{310AB477-10B2-4248-8B17-A555C1EA49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796244" y="2995125"/>
            <a:ext cx="6599511" cy="28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6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vaches dans le pré (à partir de 4 ans)</a:t>
            </a:r>
            <a:endParaRPr lang="fr-FR" sz="3200" dirty="0"/>
          </a:p>
          <a:p>
            <a:pPr fontAlgn="base"/>
            <a:r>
              <a:rPr lang="fr-FR" sz="3200" i="1" dirty="0"/>
              <a:t>Il y a trois vaches dans le pré.</a:t>
            </a:r>
          </a:p>
          <a:p>
            <a:pPr fontAlgn="base"/>
            <a:r>
              <a:rPr lang="fr-FR" sz="3200" i="1" dirty="0"/>
              <a:t>Voici celles que le fermier va rentrer</a:t>
            </a:r>
          </a:p>
          <a:p>
            <a:pPr fontAlgn="base"/>
            <a:r>
              <a:rPr lang="fr-FR" sz="3200" i="1" dirty="0"/>
              <a:t>dans l’étable</a:t>
            </a:r>
            <a:r>
              <a:rPr lang="fr-FR" sz="3200" dirty="0"/>
              <a:t>.</a:t>
            </a:r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endParaRPr lang="fr-FR" sz="3200" b="1" i="1" dirty="0"/>
          </a:p>
          <a:p>
            <a:r>
              <a:rPr lang="fr-FR" sz="3200" b="1" i="1" dirty="0"/>
              <a:t>Combien de vaches seront encore dans le pré ?</a:t>
            </a:r>
            <a:endParaRPr lang="fr-FR" sz="3200" dirty="0"/>
          </a:p>
        </p:txBody>
      </p:sp>
      <p:pic>
        <p:nvPicPr>
          <p:cNvPr id="7" name="Image7">
            <a:extLst>
              <a:ext uri="{FF2B5EF4-FFF2-40B4-BE49-F238E27FC236}">
                <a16:creationId xmlns:a16="http://schemas.microsoft.com/office/drawing/2014/main" id="{BB1D1B3F-CBFF-4313-8C6B-13F43FDCC6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7697755" y="2090057"/>
            <a:ext cx="4121021" cy="35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5">
                <a:lumMod val="40000"/>
                <a:lumOff val="60000"/>
              </a:schemeClr>
            </a:gs>
            <a:gs pos="83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720C270-CC17-4343-AB03-2EF9E8C89D1C}"/>
              </a:ext>
            </a:extLst>
          </p:cNvPr>
          <p:cNvSpPr txBox="1"/>
          <p:nvPr/>
        </p:nvSpPr>
        <p:spPr>
          <a:xfrm>
            <a:off x="373224" y="446998"/>
            <a:ext cx="116780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 (problème 2 jour 3)</a:t>
            </a:r>
          </a:p>
          <a:p>
            <a:endParaRPr lang="fr-FR" sz="3200" dirty="0"/>
          </a:p>
          <a:p>
            <a:pPr fontAlgn="base"/>
            <a:r>
              <a:rPr lang="fr-FR" sz="3200" b="1" u="sng" dirty="0"/>
              <a:t>Les vaches dans le pré (avant 4 ans)</a:t>
            </a:r>
            <a:endParaRPr lang="fr-FR" sz="3200" dirty="0"/>
          </a:p>
        </p:txBody>
      </p:sp>
      <p:pic>
        <p:nvPicPr>
          <p:cNvPr id="7" name="Image7">
            <a:extLst>
              <a:ext uri="{FF2B5EF4-FFF2-40B4-BE49-F238E27FC236}">
                <a16:creationId xmlns:a16="http://schemas.microsoft.com/office/drawing/2014/main" id="{BB1D1B3F-CBFF-4313-8C6B-13F43FDCC65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3748573" y="2472157"/>
            <a:ext cx="4694853" cy="40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92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442840" y="331855"/>
            <a:ext cx="11306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24A68E-2330-4A72-B93B-562E81BFFD87}"/>
              </a:ext>
            </a:extLst>
          </p:cNvPr>
          <p:cNvSpPr txBox="1"/>
          <p:nvPr/>
        </p:nvSpPr>
        <p:spPr>
          <a:xfrm flipH="1">
            <a:off x="515566" y="1501771"/>
            <a:ext cx="11686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/>
              <a:t>Bonus n°1 : problème atypique – Les pattes</a:t>
            </a:r>
            <a:endParaRPr lang="fr-FR" sz="3200" dirty="0"/>
          </a:p>
          <a:p>
            <a:r>
              <a:rPr lang="fr-FR" sz="3200" i="1" dirty="0"/>
              <a:t>Dans ma ferme, il y a des poules et des chats. Je vois 3 animaux, et 8 pattes en tout. Combien y a-t-il de poules, combien y a-t-il de chats ?</a:t>
            </a:r>
          </a:p>
        </p:txBody>
      </p:sp>
      <p:pic>
        <p:nvPicPr>
          <p:cNvPr id="8" name="Image9">
            <a:extLst>
              <a:ext uri="{FF2B5EF4-FFF2-40B4-BE49-F238E27FC236}">
                <a16:creationId xmlns:a16="http://schemas.microsoft.com/office/drawing/2014/main" id="{BD83EE1C-2305-475F-96CA-CC88BF2FB2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087922" y="3415380"/>
            <a:ext cx="4633628" cy="2699113"/>
          </a:xfrm>
          <a:prstGeom prst="rect">
            <a:avLst/>
          </a:prstGeom>
        </p:spPr>
      </p:pic>
      <p:pic>
        <p:nvPicPr>
          <p:cNvPr id="9" name="Image10">
            <a:extLst>
              <a:ext uri="{FF2B5EF4-FFF2-40B4-BE49-F238E27FC236}">
                <a16:creationId xmlns:a16="http://schemas.microsoft.com/office/drawing/2014/main" id="{169045D3-0519-4BBB-8BAE-AEE00B54AA3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470451" y="3164129"/>
            <a:ext cx="2879369" cy="32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29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CACAB7E7-B781-4337-9ADC-9224AB7F2269}"/>
              </a:ext>
            </a:extLst>
          </p:cNvPr>
          <p:cNvSpPr txBox="1"/>
          <p:nvPr/>
        </p:nvSpPr>
        <p:spPr>
          <a:xfrm>
            <a:off x="330196" y="333689"/>
            <a:ext cx="115316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Challenge mathématique 2024 – 2025</a:t>
            </a:r>
          </a:p>
          <a:p>
            <a:pPr algn="ctr"/>
            <a:r>
              <a:rPr lang="fr-FR" sz="3200" dirty="0"/>
              <a:t>Manche 1 – Niveau maternelle</a:t>
            </a:r>
          </a:p>
          <a:p>
            <a:pPr algn="ctr"/>
            <a:endParaRPr lang="fr-FR" sz="4800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b="1" i="1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endParaRPr lang="fr-FR" sz="2800" u="sng" dirty="0"/>
          </a:p>
          <a:p>
            <a:pPr algn="ctr"/>
            <a:r>
              <a:rPr lang="fr-FR" sz="2800" u="sng" dirty="0"/>
              <a:t>Bonus n°2 :</a:t>
            </a:r>
            <a:r>
              <a:rPr lang="fr-FR" sz="2800" dirty="0"/>
              <a:t> production d’énoncé</a:t>
            </a:r>
          </a:p>
        </p:txBody>
      </p:sp>
      <p:pic>
        <p:nvPicPr>
          <p:cNvPr id="5" name="Google Shape;165;p19">
            <a:extLst>
              <a:ext uri="{FF2B5EF4-FFF2-40B4-BE49-F238E27FC236}">
                <a16:creationId xmlns:a16="http://schemas.microsoft.com/office/drawing/2014/main" id="{774F55D6-AE83-4303-9A90-27DA0D0ED3AE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303368" y="6205687"/>
            <a:ext cx="743805" cy="560533"/>
          </a:xfrm>
          <a:prstGeom prst="rect">
            <a:avLst/>
          </a:prstGeom>
          <a:ln w="0"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1C997ED-E826-4F07-BCB8-3A10A9151B6E}"/>
              </a:ext>
            </a:extLst>
          </p:cNvPr>
          <p:cNvSpPr txBox="1"/>
          <p:nvPr/>
        </p:nvSpPr>
        <p:spPr>
          <a:xfrm>
            <a:off x="9150220" y="6458443"/>
            <a:ext cx="2153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i="1" dirty="0"/>
              <a:t>Mission mathématiques 68</a:t>
            </a:r>
          </a:p>
        </p:txBody>
      </p:sp>
      <p:pic>
        <p:nvPicPr>
          <p:cNvPr id="8" name="Image11" descr="Ai Généré, Poule Blanche, Poussins">
            <a:extLst>
              <a:ext uri="{FF2B5EF4-FFF2-40B4-BE49-F238E27FC236}">
                <a16:creationId xmlns:a16="http://schemas.microsoft.com/office/drawing/2014/main" id="{DAA03862-3447-44B6-B281-2B4D0C1D58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15566" y="1719709"/>
            <a:ext cx="5194769" cy="3418581"/>
          </a:xfrm>
          <a:prstGeom prst="rect">
            <a:avLst/>
          </a:prstGeom>
        </p:spPr>
      </p:pic>
      <p:pic>
        <p:nvPicPr>
          <p:cNvPr id="9" name="Image12" descr="Poussins, Poule, Animaux De La Ferme">
            <a:extLst>
              <a:ext uri="{FF2B5EF4-FFF2-40B4-BE49-F238E27FC236}">
                <a16:creationId xmlns:a16="http://schemas.microsoft.com/office/drawing/2014/main" id="{958DAB65-3F53-4798-8784-F8F8169BB5B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7702439" y="1470659"/>
            <a:ext cx="2895561" cy="397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995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364</Words>
  <Application>Microsoft Office PowerPoint</Application>
  <PresentationFormat>Grand écran</PresentationFormat>
  <Paragraphs>80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Dionisi</dc:creator>
  <cp:lastModifiedBy>Vincent Dionisi</cp:lastModifiedBy>
  <cp:revision>17</cp:revision>
  <dcterms:created xsi:type="dcterms:W3CDTF">2024-01-15T15:53:14Z</dcterms:created>
  <dcterms:modified xsi:type="dcterms:W3CDTF">2024-10-31T17:35:12Z</dcterms:modified>
</cp:coreProperties>
</file>